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1216F39-EE0E-9943-B9BE-C78C065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[Not supported]</a:t>
            </a:r>
          </a:p>
        </p:txBody>
      </p: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23A292-39A1-2B4D-93C0-B986547B2CA0}"/>
              </a:ext>
            </a:extLst>
          </p:cNvPr>
          <p:cNvSpPr txBox="1"/>
          <p:nvPr/>
        </p:nvSpPr>
        <p:spPr>
          <a:xfrm>
            <a:off x="283335" y="669701"/>
            <a:ext cx="558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Visual Studio Code</a:t>
            </a:r>
            <a:r>
              <a:rPr lang="en-US" dirty="0">
                <a:solidFill>
                  <a:srgbClr val="FF0000"/>
                </a:solidFill>
              </a:rPr>
              <a:t> is a lightweight </a:t>
            </a:r>
            <a:r>
              <a:rPr lang="en-US" b="1" i="1" dirty="0">
                <a:solidFill>
                  <a:srgbClr val="FF0000"/>
                </a:solidFill>
              </a:rPr>
              <a:t>but powerful source code editor</a:t>
            </a:r>
            <a:r>
              <a:rPr lang="en-US" dirty="0">
                <a:solidFill>
                  <a:srgbClr val="FF0000"/>
                </a:solidFill>
              </a:rPr>
              <a:t> which runs on your desktop and is available for Windows, macOS and Linux.</a:t>
            </a:r>
          </a:p>
        </p:txBody>
      </p:sp>
    </p:spTree>
    <p:extLst>
      <p:ext uri="{BB962C8B-B14F-4D97-AF65-F5344CB8AC3E}">
        <p14:creationId xmlns:p14="http://schemas.microsoft.com/office/powerpoint/2010/main" val="228205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13756</TotalTime>
  <Words>53</Words>
  <Application>Microsoft Macintosh PowerPoint</Application>
  <PresentationFormat>Widescreen</PresentationFormat>
  <Paragraphs>23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Group [Not supported]</vt:lpstr>
      <vt:lpstr>PowerPoint Presentation</vt:lpstr>
      <vt:lpstr>Icons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50</cp:revision>
  <dcterms:created xsi:type="dcterms:W3CDTF">2018-06-23T03:43:30Z</dcterms:created>
  <dcterms:modified xsi:type="dcterms:W3CDTF">2018-11-23T21:16:55Z</dcterms:modified>
</cp:coreProperties>
</file>